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90" r:id="rId3"/>
    <p:sldId id="291" r:id="rId4"/>
    <p:sldId id="292" r:id="rId5"/>
    <p:sldId id="293" r:id="rId6"/>
    <p:sldId id="27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77" autoAdjust="0"/>
  </p:normalViewPr>
  <p:slideViewPr>
    <p:cSldViewPr snapToGrid="0">
      <p:cViewPr varScale="1">
        <p:scale>
          <a:sx n="71" d="100"/>
          <a:sy n="71" d="100"/>
        </p:scale>
        <p:origin x="12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4110F-17B5-49BA-A180-F3A9C38F91A8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EC1A4-80F6-476A-8312-4339FD76D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0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</a:t>
            </a:r>
            <a:r>
              <a:rPr lang="en-US" dirty="0" err="1"/>
              <a:t>Powerpoint</a:t>
            </a:r>
            <a:r>
              <a:rPr lang="en-US" dirty="0"/>
              <a:t> is a collection of links to video instruction for AutoCAD Layers feature. The videos are based off information from the textbook Up &amp; Running with AutoCAD by Elliot </a:t>
            </a:r>
            <a:r>
              <a:rPr lang="en-US" dirty="0" err="1"/>
              <a:t>Gindis</a:t>
            </a:r>
            <a:r>
              <a:rPr lang="en-US" dirty="0"/>
              <a:t> and Robert </a:t>
            </a:r>
            <a:r>
              <a:rPr lang="en-US" dirty="0" err="1"/>
              <a:t>Kaebisch</a:t>
            </a:r>
            <a:r>
              <a:rPr lang="en-US" dirty="0"/>
              <a:t>, which is why there are references to sections or portions of information from the book. Pause the video periodically to practice the content that was covered.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EC1A4-80F6-476A-8312-4339FD76D6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55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8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0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53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7809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76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60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35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48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53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5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864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6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9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8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7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8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F0F3104-065B-4F4E-86AA-CE5F6E109623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C7CD387-0DE3-4676-ABFB-8E482BE33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88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%20Layers%20Part%201/1_0zvqzh8j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Layers+Part+2/1_jl1570h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Layers+Part+3/1_x43v0f2h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space.minnstate.edu/media/CTE+Layers+Part+4/1_cw7w0cs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3A0ED2-3AB8-4B68-A2D1-AA81B74A9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9" y="486030"/>
            <a:ext cx="10788471" cy="5795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654097-F568-46EB-8938-50573845F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4304046"/>
            <a:ext cx="9144000" cy="1641490"/>
          </a:xfrm>
        </p:spPr>
        <p:txBody>
          <a:bodyPr/>
          <a:lstStyle/>
          <a:p>
            <a:r>
              <a:rPr lang="en-US" dirty="0"/>
              <a:t>   Unit 7 AutoCAD Layers</a:t>
            </a:r>
          </a:p>
        </p:txBody>
      </p:sp>
    </p:spTree>
    <p:extLst>
      <p:ext uri="{BB962C8B-B14F-4D97-AF65-F5344CB8AC3E}">
        <p14:creationId xmlns:p14="http://schemas.microsoft.com/office/powerpoint/2010/main" val="134972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 to Layers Part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https://mediaspace.minnstate.edu/media/CTE%20Layers%20Part%201/1_0zvqzh8j</a:t>
            </a: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Understand use of layers</a:t>
            </a:r>
          </a:p>
          <a:p>
            <a:r>
              <a:rPr lang="en-US" dirty="0"/>
              <a:t>Access Layer Property Manager</a:t>
            </a:r>
          </a:p>
          <a:p>
            <a:r>
              <a:rPr lang="en-US" dirty="0"/>
              <a:t>Create and delete layers</a:t>
            </a:r>
          </a:p>
          <a:p>
            <a:r>
              <a:rPr lang="en-US" dirty="0"/>
              <a:t>Make a layer current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918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 to Layers Part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https://mediaspace.minnstate.edu/media/CTE+Layers+Part+2/1_jl1570hu</a:t>
            </a: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Assign properties to a layer</a:t>
            </a:r>
          </a:p>
          <a:p>
            <a:r>
              <a:rPr lang="en-US" dirty="0"/>
              <a:t>Layer states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8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Applying </a:t>
            </a:r>
            <a:r>
              <a:rPr lang="en-US" dirty="0" err="1"/>
              <a:t>Linetypes</a:t>
            </a:r>
            <a:r>
              <a:rPr lang="en-US" dirty="0"/>
              <a:t> through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https://mediaspace.minnstate.edu/media/CTE+Layers+Part+3/1_x43v0f2h</a:t>
            </a: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Load </a:t>
            </a:r>
            <a:r>
              <a:rPr lang="en-US" dirty="0" err="1"/>
              <a:t>linetypes</a:t>
            </a:r>
            <a:endParaRPr lang="en-US" dirty="0"/>
          </a:p>
          <a:p>
            <a:r>
              <a:rPr lang="en-US" dirty="0"/>
              <a:t>Adjust </a:t>
            </a:r>
            <a:r>
              <a:rPr lang="en-US" dirty="0" err="1"/>
              <a:t>linetype</a:t>
            </a:r>
            <a:r>
              <a:rPr lang="en-US" dirty="0"/>
              <a:t> scale</a:t>
            </a:r>
          </a:p>
        </p:txBody>
      </p:sp>
    </p:spTree>
    <p:extLst>
      <p:ext uri="{BB962C8B-B14F-4D97-AF65-F5344CB8AC3E}">
        <p14:creationId xmlns:p14="http://schemas.microsoft.com/office/powerpoint/2010/main" val="2565324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E916-D5FB-4CC9-A090-06689565E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Layers and the Ribbon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DF136-BF75-4DAD-9178-38A6D751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https://mediaspace.minnstate.edu/media/CTE+Layers+Part+4/1_cw7w0cs4</a:t>
            </a: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Learning Outcomes:</a:t>
            </a:r>
          </a:p>
          <a:p>
            <a:r>
              <a:rPr lang="en-US" dirty="0"/>
              <a:t>Match properties</a:t>
            </a:r>
          </a:p>
          <a:p>
            <a:r>
              <a:rPr lang="en-US" dirty="0"/>
              <a:t>Adjust layers and layer states from Ribbon</a:t>
            </a:r>
          </a:p>
        </p:txBody>
      </p:sp>
    </p:spTree>
    <p:extLst>
      <p:ext uri="{BB962C8B-B14F-4D97-AF65-F5344CB8AC3E}">
        <p14:creationId xmlns:p14="http://schemas.microsoft.com/office/powerpoint/2010/main" val="3100771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091CB-FC9C-4120-9DEC-2568D8F72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6BD9-86C1-40BB-9679-304D3718B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videos are based off content from the text</a:t>
            </a:r>
          </a:p>
          <a:p>
            <a:pPr lvl="1"/>
            <a:r>
              <a:rPr lang="en-US" dirty="0"/>
              <a:t> Up &amp; Running with AutoCAD 2022,</a:t>
            </a:r>
          </a:p>
          <a:p>
            <a:pPr lvl="2"/>
            <a:r>
              <a:rPr lang="en-US" dirty="0"/>
              <a:t> 2D and 3D Drawing, Design and Modeling </a:t>
            </a:r>
          </a:p>
          <a:p>
            <a:pPr lvl="2"/>
            <a:r>
              <a:rPr lang="en-US" dirty="0"/>
              <a:t>by Elliott </a:t>
            </a:r>
            <a:r>
              <a:rPr lang="en-US" dirty="0" err="1"/>
              <a:t>Gindis</a:t>
            </a:r>
            <a:r>
              <a:rPr lang="en-US" dirty="0"/>
              <a:t> and Robert </a:t>
            </a:r>
            <a:r>
              <a:rPr lang="en-US" dirty="0" err="1"/>
              <a:t>Kaebisch</a:t>
            </a:r>
            <a:endParaRPr lang="en-US" dirty="0"/>
          </a:p>
          <a:p>
            <a:pPr lvl="2"/>
            <a:r>
              <a:rPr lang="en-US" dirty="0"/>
              <a:t>Elsevier Inc</a:t>
            </a:r>
          </a:p>
          <a:p>
            <a:pPr lvl="2"/>
            <a:r>
              <a:rPr lang="en-US" dirty="0"/>
              <a:t>Academic Press</a:t>
            </a:r>
          </a:p>
          <a:p>
            <a:pPr lvl="2"/>
            <a:r>
              <a:rPr lang="en-US" dirty="0"/>
              <a:t>ISBN: 978-0-323-89923-9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5540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10970</TotalTime>
  <Words>251</Words>
  <Application>Microsoft Office PowerPoint</Application>
  <PresentationFormat>Widescreen</PresentationFormat>
  <Paragraphs>37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Depth</vt:lpstr>
      <vt:lpstr>   Unit 7 AutoCAD Layers</vt:lpstr>
      <vt:lpstr>Intro to Layers Part 1 </vt:lpstr>
      <vt:lpstr>Intro to Layers Part 2</vt:lpstr>
      <vt:lpstr>Applying Linetypes through Layers</vt:lpstr>
      <vt:lpstr>Layers and the Ribbon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Line Types</dc:title>
  <dc:creator>Bulger, Erin L</dc:creator>
  <cp:lastModifiedBy>Bulger, Erin L</cp:lastModifiedBy>
  <cp:revision>45</cp:revision>
  <dcterms:created xsi:type="dcterms:W3CDTF">2024-07-15T18:09:10Z</dcterms:created>
  <dcterms:modified xsi:type="dcterms:W3CDTF">2025-09-06T14:31:48Z</dcterms:modified>
</cp:coreProperties>
</file>